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63" r:id="rId3"/>
    <p:sldId id="264" r:id="rId4"/>
    <p:sldId id="265" r:id="rId5"/>
    <p:sldId id="258" r:id="rId6"/>
    <p:sldId id="259" r:id="rId7"/>
    <p:sldId id="267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48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6E54-D93F-4BE2-8FD7-319D6080B6A0}" type="datetimeFigureOut">
              <a:rPr lang="ko-KR" altLang="en-US" smtClean="0"/>
              <a:t>2020-03-29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9BF68-36D3-439D-B034-02630B593C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http://www.cdc.go.kr/contents.es?mid=a21110000000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68-36D3-439D-B034-02630B593C65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감염병예방및관리에관한법률</a:t>
            </a:r>
            <a:r>
              <a:rPr lang="ko-KR" altLang="en-US" dirty="0" smtClean="0"/>
              <a:t> 개정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보건복지부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질병관리본부 </a:t>
            </a:r>
            <a:endParaRPr lang="en-US" altLang="ko-KR" dirty="0" smtClean="0"/>
          </a:p>
          <a:p>
            <a:r>
              <a:rPr lang="en-US" altLang="ko-KR" dirty="0" smtClean="0"/>
              <a:t>http://www.cdc.go.kr/contents.es?mid=a21110000000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68-36D3-439D-B034-02630B593C65}" type="slidenum">
              <a:rPr lang="ko-KR" altLang="en-US" smtClean="0"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9BF68-36D3-439D-B034-02630B593C65}" type="slidenum">
              <a:rPr lang="ko-KR" altLang="en-US" smtClean="0"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527381" y="0"/>
            <a:ext cx="11041227" cy="188640"/>
          </a:xfrm>
          <a:prstGeom prst="rect">
            <a:avLst/>
          </a:prstGeom>
          <a:solidFill>
            <a:srgbClr val="F07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2C327F"/>
              </a:solidFill>
            </a:endParaRPr>
          </a:p>
        </p:txBody>
      </p:sp>
      <p:pic>
        <p:nvPicPr>
          <p:cNvPr id="8" name="Picture 2" descr="C:\Users\USER\Desktop\20190925-어여모-로고-정리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63" y="332656"/>
            <a:ext cx="2402207" cy="7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20190925-어여모-로고-정리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86" y="1412776"/>
            <a:ext cx="8794849" cy="59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239349" y="6381328"/>
            <a:ext cx="1092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이 정보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(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문서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)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는 </a:t>
            </a:r>
            <a:r>
              <a:rPr lang="ko-KR" altLang="en-US" sz="1000" dirty="0" err="1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어여모의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 자산으로서</a:t>
            </a:r>
            <a:r>
              <a:rPr lang="en-US" altLang="ko-KR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, </a:t>
            </a:r>
            <a:r>
              <a:rPr lang="ko-KR" altLang="en-US" sz="1000" dirty="0" err="1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허가없는</a:t>
            </a:r>
            <a:r>
              <a:rPr lang="ko-KR" altLang="en-US" sz="1000" dirty="0" smtClean="0">
                <a:solidFill>
                  <a:schemeClr val="bg1">
                    <a:lumMod val="65000"/>
                  </a:schemeClr>
                </a:solidFill>
                <a:latin typeface="Noto Sans CJK KR Light" pitchFamily="34" charset="-127"/>
                <a:ea typeface="Noto Sans CJK KR Light" pitchFamily="34" charset="-127"/>
              </a:rPr>
              <a:t> 사외반출을 금지합니다</a:t>
            </a:r>
            <a:r>
              <a:rPr lang="en-US" altLang="ko-KR" sz="1800" dirty="0" smtClean="0">
                <a:latin typeface="Noto Sans CJK KR Light" pitchFamily="34" charset="-127"/>
                <a:ea typeface="Noto Sans CJK KR Light" pitchFamily="34" charset="-127"/>
              </a:rPr>
              <a:t>.</a:t>
            </a:r>
            <a:endParaRPr lang="ko-KR" altLang="en-US" sz="1800" dirty="0">
              <a:latin typeface="Noto Sans CJK KR Light" pitchFamily="34" charset="-127"/>
              <a:ea typeface="Noto Sans CJK KR Light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63D52-9C2A-40BA-84D7-052CD1F2A079}" type="datetimeFigureOut">
              <a:rPr lang="ko-KR" altLang="en-US" smtClean="0"/>
              <a:pPr/>
              <a:t>2020-03-29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5CCE-D066-4A49-B593-58D61A55F5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ncidc.or.kr/home/homeIndex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hyperlink" Target="http://www.chungnamilbo.com/news/articleView.html?idxno=4569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hyperlink" Target="https://m.post.naver.com/viewer/postView.nhn?volumeNo=14079970&amp;memberNo=20182790&amp;searchRank=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55" y="2293715"/>
            <a:ext cx="7564543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감염병이란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  <a:endParaRPr lang="ko-KR" altLang="en-US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1384" y="1196752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lvl="0" indent="0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정의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]</a:t>
            </a:r>
          </a:p>
          <a:p>
            <a:pPr marL="0" lvl="0" indent="0">
              <a:buNone/>
            </a:pPr>
            <a:r>
              <a:rPr lang="en-US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ko-KR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세균</a:t>
            </a:r>
            <a:r>
              <a:rPr lang="en-US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바이러스</a:t>
            </a:r>
            <a:r>
              <a:rPr lang="en-US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진균</a:t>
            </a:r>
            <a:r>
              <a:rPr lang="en-US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기생충 등의 병원체가 우리</a:t>
            </a:r>
            <a:r>
              <a:rPr lang="en-US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ko-KR" sz="26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몸에 감염돼 발병하는 질환 </a:t>
            </a:r>
            <a:endParaRPr lang="en-US" altLang="ko-KR" sz="26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lvl="0" indent="0">
              <a:buNone/>
            </a:pPr>
            <a:endParaRPr lang="ko-KR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lvl="0" indent="0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[ </a:t>
            </a:r>
            <a:r>
              <a:rPr lang="ko-KR" altLang="en-US" dirty="0" err="1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전파경로에</a:t>
            </a:r>
            <a:r>
              <a:rPr lang="ko-KR" altLang="en-US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따른 구분 </a:t>
            </a:r>
            <a:r>
              <a:rPr lang="en-US" altLang="ko-KR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]</a:t>
            </a:r>
          </a:p>
          <a:p>
            <a:pPr marL="0" lvl="0" indent="0">
              <a:buNone/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1)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접촉전파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보균자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오염된 매개체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: MRSA,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콜레라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장티푸스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lvl="0" indent="0">
              <a:buNone/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2)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비말전파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(5㎛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이상 입자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: 1m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이내 인플루엔자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백일해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lvl="0" indent="0">
              <a:buNone/>
            </a:pP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3) </a:t>
            </a:r>
            <a:r>
              <a:rPr lang="ko-KR" altLang="en-US" sz="2400" dirty="0" err="1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공기전파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(5㎛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미만 입자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 :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수두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결핵</a:t>
            </a:r>
            <a:r>
              <a:rPr lang="en-US" altLang="ko-KR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홍역 </a:t>
            </a:r>
            <a:endParaRPr lang="en-US" altLang="ko-KR" sz="24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lvl="0" indent="0">
              <a:buNone/>
            </a:pPr>
            <a:endParaRPr lang="en-US" altLang="ko-KR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marL="0" indent="0">
              <a:buNone/>
            </a:pPr>
            <a:endParaRPr lang="ko-KR" altLang="en-US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1A47E9CB-0187-EC49-BC49-4B6B653AB0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861" y="257671"/>
            <a:ext cx="1268532" cy="27576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7" y="-1101974"/>
            <a:ext cx="2431009" cy="220394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0"/>
            <a:ext cx="843488" cy="76470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77" y="812659"/>
            <a:ext cx="423664" cy="38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708203"/>
              </p:ext>
            </p:extLst>
          </p:nvPr>
        </p:nvGraphicFramePr>
        <p:xfrm>
          <a:off x="911424" y="1353627"/>
          <a:ext cx="10729192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3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3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508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1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급감염병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급감염병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3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급감염병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4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급감염병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주요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감염병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17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종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에볼라바이러스병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중증급성호흡기증후군 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디프테리아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신종감염병증후군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예 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: 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코로나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-19)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20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종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결핵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수두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홍역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콜레라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장티푸스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A</a:t>
                      </a:r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형간염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26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종 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후천성면역결핍증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(AIDS)</a:t>
                      </a:r>
                    </a:p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B,C</a:t>
                      </a:r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형간염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일본뇌염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말라리아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23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종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인플루엔자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매독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수족구병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장관감염증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인유두종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등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3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전파력 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격리수준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수준 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전파력높음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 </a:t>
                      </a:r>
                      <a:r>
                        <a:rPr lang="ko-KR" altLang="en-US" dirty="0" err="1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음압격리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전파가능성에 따라 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격리 필요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격리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X,</a:t>
                      </a:r>
                      <a:r>
                        <a:rPr lang="en-US" altLang="ko-KR" baseline="0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baseline="0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발생률 계속 감시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유행 여부 조사 시 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표본감시활동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30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신고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발병 사실 인지 즉시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발생 또는 유행 시</a:t>
                      </a:r>
                      <a:endParaRPr lang="en-US" altLang="ko-KR" dirty="0" smtClean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24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시간 이내 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발생 또는 유행 시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/>
                      </a:r>
                      <a:b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</a:b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24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시간 이내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7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 이내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42"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1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급감염병 신고방법개선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신고위반 벌칙강화</a:t>
                      </a:r>
                      <a:r>
                        <a:rPr lang="en-US" altLang="ko-KR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신고의무자 확대 </a:t>
                      </a:r>
                      <a:endParaRPr lang="ko-KR" altLang="en-US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10469" y="919390"/>
            <a:ext cx="4128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심각도</a:t>
            </a:r>
            <a:r>
              <a:rPr lang="en-US" altLang="ko-KR" sz="2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전파력</a:t>
            </a:r>
            <a:r>
              <a:rPr lang="en-US" altLang="ko-KR" sz="20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20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격리수준에 따라 </a:t>
            </a:r>
            <a:r>
              <a:rPr lang="ko-KR" altLang="en-US" sz="20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구분</a:t>
            </a:r>
            <a:endParaRPr lang="en-US" altLang="ko-KR" sz="2000" dirty="0">
              <a:solidFill>
                <a:srgbClr val="FF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1210469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1180222" y="257045"/>
            <a:ext cx="5851882" cy="559721"/>
          </a:xfrm>
          <a:prstGeom prst="rect">
            <a:avLst/>
          </a:prstGeom>
        </p:spPr>
        <p:txBody>
          <a:bodyPr vert="horz" wrap="square" lIns="0" tIns="16018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19">
              <a:spcBef>
                <a:spcPts val="126"/>
              </a:spcBef>
            </a:pPr>
            <a:r>
              <a:rPr lang="ko-KR" altLang="en-US" sz="3532" dirty="0" err="1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법정감염병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분류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(2020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년 개정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lang="ko-KR" altLang="en-US"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19336" y="141458"/>
            <a:ext cx="909380" cy="675308"/>
            <a:chOff x="-1595925" y="1628800"/>
            <a:chExt cx="3095497" cy="2298726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5925" y="1628800"/>
              <a:ext cx="2431009" cy="2203948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4" y="2730774"/>
              <a:ext cx="843488" cy="764704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5" y="3543433"/>
              <a:ext cx="423664" cy="384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진드기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6636" t="7091" r="4087" b="7823"/>
          <a:stretch>
            <a:fillRect/>
          </a:stretch>
        </p:blipFill>
        <p:spPr bwMode="auto">
          <a:xfrm>
            <a:off x="1180222" y="980922"/>
            <a:ext cx="10512780" cy="5256390"/>
          </a:xfrm>
          <a:prstGeom prst="rect">
            <a:avLst/>
          </a:prstGeom>
          <a:noFill/>
        </p:spPr>
      </p:pic>
      <p:pic>
        <p:nvPicPr>
          <p:cNvPr id="23556" name="Picture 4" descr="진드기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468" t="63741" r="70802" b="25408"/>
          <a:stretch>
            <a:fillRect/>
          </a:stretch>
        </p:blipFill>
        <p:spPr bwMode="auto">
          <a:xfrm>
            <a:off x="9186517" y="5805264"/>
            <a:ext cx="2483768" cy="432048"/>
          </a:xfrm>
          <a:prstGeom prst="rect">
            <a:avLst/>
          </a:prstGeom>
          <a:noFill/>
        </p:spPr>
      </p:pic>
      <p:sp>
        <p:nvSpPr>
          <p:cNvPr id="6" name="object 3"/>
          <p:cNvSpPr/>
          <p:nvPr/>
        </p:nvSpPr>
        <p:spPr>
          <a:xfrm>
            <a:off x="1332656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180222" y="257045"/>
            <a:ext cx="5851882" cy="559721"/>
          </a:xfrm>
          <a:prstGeom prst="rect">
            <a:avLst/>
          </a:prstGeom>
        </p:spPr>
        <p:txBody>
          <a:bodyPr vert="horz" wrap="square" lIns="0" tIns="16018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19">
              <a:spcBef>
                <a:spcPts val="126"/>
              </a:spcBef>
            </a:pPr>
            <a:r>
              <a:rPr lang="ko-KR" altLang="en-US" sz="3532" dirty="0" err="1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생애주기별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주의해야 할 </a:t>
            </a:r>
            <a:r>
              <a:rPr lang="ko-KR" altLang="en-US" sz="3532" dirty="0" err="1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감염병</a:t>
            </a:r>
            <a:endParaRPr lang="ko-KR" altLang="en-US"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19336" y="141458"/>
            <a:ext cx="909380" cy="675308"/>
            <a:chOff x="-1595925" y="1628800"/>
            <a:chExt cx="3095497" cy="2298726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5925" y="1628800"/>
              <a:ext cx="2431009" cy="220394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4" y="2730774"/>
              <a:ext cx="843488" cy="764704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5" y="3543433"/>
              <a:ext cx="423664" cy="384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아산시, '여름철 감염병 예방수칙' 적극 홍보">
            <a:hlinkClick r:id="rId2" tooltip="아산시, '여름철 감염병 예방수칙' 적극 홍보 포토뉴스"/>
          </p:cNvPr>
          <p:cNvPicPr>
            <a:picLocks noChangeAspect="1" noChangeArrowheads="1"/>
          </p:cNvPicPr>
          <p:nvPr/>
        </p:nvPicPr>
        <p:blipFill>
          <a:blip r:embed="rId3" cstate="print"/>
          <a:srcRect l="3538" t="34566" r="3538" b="5223"/>
          <a:stretch>
            <a:fillRect/>
          </a:stretch>
        </p:blipFill>
        <p:spPr bwMode="auto">
          <a:xfrm>
            <a:off x="1127448" y="1329625"/>
            <a:ext cx="10227804" cy="468052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6634" y="5667245"/>
            <a:ext cx="1066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3"/>
          <p:cNvSpPr/>
          <p:nvPr/>
        </p:nvSpPr>
        <p:spPr>
          <a:xfrm>
            <a:off x="1476672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180222" y="257045"/>
            <a:ext cx="5851882" cy="559721"/>
          </a:xfrm>
          <a:prstGeom prst="rect">
            <a:avLst/>
          </a:prstGeom>
        </p:spPr>
        <p:txBody>
          <a:bodyPr vert="horz" wrap="square" lIns="0" tIns="16018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19">
              <a:spcBef>
                <a:spcPts val="126"/>
              </a:spcBef>
            </a:pPr>
            <a:r>
              <a:rPr lang="ko-KR" altLang="en-US" sz="3532" dirty="0" err="1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감염병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예방 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5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대 국민행동수칙</a:t>
            </a:r>
            <a:endParaRPr lang="ko-KR" altLang="en-US"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19336" y="141458"/>
            <a:ext cx="909380" cy="675308"/>
            <a:chOff x="-1595925" y="1628800"/>
            <a:chExt cx="3095497" cy="2298726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5925" y="1628800"/>
              <a:ext cx="2431009" cy="220394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4" y="2730774"/>
              <a:ext cx="843488" cy="764704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5" y="3543433"/>
              <a:ext cx="423664" cy="384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cov.mohw.go.kr/front_new/modules/img_view.jsp?img_loc=/upload/mwEditor/202002/1580829740032_20200205002220.png"/>
          <p:cNvPicPr>
            <a:picLocks noChangeAspect="1" noChangeArrowheads="1"/>
          </p:cNvPicPr>
          <p:nvPr/>
        </p:nvPicPr>
        <p:blipFill>
          <a:blip r:embed="rId2" cstate="print"/>
          <a:srcRect l="7087" t="27562" r="5501" b="12589"/>
          <a:stretch>
            <a:fillRect/>
          </a:stretch>
        </p:blipFill>
        <p:spPr bwMode="auto">
          <a:xfrm>
            <a:off x="1476672" y="1040054"/>
            <a:ext cx="8507760" cy="5825133"/>
          </a:xfrm>
          <a:prstGeom prst="rect">
            <a:avLst/>
          </a:prstGeom>
          <a:noFill/>
        </p:spPr>
      </p:pic>
      <p:pic>
        <p:nvPicPr>
          <p:cNvPr id="7172" name="Picture 4" descr="http://ncov.mohw.go.kr/front_new/modules/img_view.jsp?img_loc=/upload/mwEditor/202002/1580829740032_20200205002220.png"/>
          <p:cNvPicPr>
            <a:picLocks noChangeAspect="1" noChangeArrowheads="1"/>
          </p:cNvPicPr>
          <p:nvPr/>
        </p:nvPicPr>
        <p:blipFill>
          <a:blip r:embed="rId2" cstate="print"/>
          <a:srcRect l="3492" t="92542" r="2797" b="1945"/>
          <a:stretch>
            <a:fillRect/>
          </a:stretch>
        </p:blipFill>
        <p:spPr bwMode="auto">
          <a:xfrm>
            <a:off x="1991544" y="6512299"/>
            <a:ext cx="7632849" cy="345701"/>
          </a:xfrm>
          <a:prstGeom prst="rect">
            <a:avLst/>
          </a:prstGeom>
          <a:noFill/>
        </p:spPr>
      </p:pic>
      <p:sp>
        <p:nvSpPr>
          <p:cNvPr id="7" name="object 3"/>
          <p:cNvSpPr/>
          <p:nvPr/>
        </p:nvSpPr>
        <p:spPr>
          <a:xfrm>
            <a:off x="1476672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8" name="object 4"/>
          <p:cNvSpPr txBox="1">
            <a:spLocks/>
          </p:cNvSpPr>
          <p:nvPr/>
        </p:nvSpPr>
        <p:spPr>
          <a:xfrm>
            <a:off x="1385220" y="257044"/>
            <a:ext cx="9308266" cy="559721"/>
          </a:xfrm>
          <a:prstGeom prst="rect">
            <a:avLst/>
          </a:prstGeom>
        </p:spPr>
        <p:txBody>
          <a:bodyPr vert="horz" wrap="square" lIns="0" tIns="16018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19" algn="l">
              <a:spcBef>
                <a:spcPts val="126"/>
              </a:spcBef>
            </a:pP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올바른 </a:t>
            </a:r>
            <a:r>
              <a:rPr lang="ko-KR" altLang="en-US" sz="3532" dirty="0" err="1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손씻기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 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6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단계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(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비누로 꼼꼼하게 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30</a:t>
            </a: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초 이상</a:t>
            </a:r>
            <a:r>
              <a:rPr lang="en-US" altLang="ko-KR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)</a:t>
            </a:r>
            <a:endParaRPr lang="ko-KR" altLang="en-US"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19336" y="141458"/>
            <a:ext cx="909380" cy="675308"/>
            <a:chOff x="-1595925" y="1628800"/>
            <a:chExt cx="3095497" cy="2298726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5925" y="1628800"/>
              <a:ext cx="2431009" cy="2203948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4" y="2730774"/>
              <a:ext cx="843488" cy="764704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5" y="3543433"/>
              <a:ext cx="423664" cy="384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st-phinf.pstatic.net/MjAxODAzMjFfODcg/MDAxNTIxNjI0Mzc5OTAy.bJVyD9UJVtz5aisrVq-mXRnCfNGcgcRPseRYxq7R7ccg.zPlFFVX7E6zdNMSuMBZ-8tqk3CorUR3PnQcSPciJpH4g.JPEG/79219_body_1_51.jpg?type=w12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6119"/>
          <a:stretch>
            <a:fillRect/>
          </a:stretch>
        </p:blipFill>
        <p:spPr bwMode="auto">
          <a:xfrm>
            <a:off x="1484582" y="1052736"/>
            <a:ext cx="10012017" cy="520367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672" y="1042546"/>
            <a:ext cx="1066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3"/>
          <p:cNvSpPr/>
          <p:nvPr/>
        </p:nvSpPr>
        <p:spPr>
          <a:xfrm>
            <a:off x="1476672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 dirty="0"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1385220" y="248085"/>
            <a:ext cx="5851882" cy="559721"/>
          </a:xfrm>
          <a:prstGeom prst="rect">
            <a:avLst/>
          </a:prstGeom>
        </p:spPr>
        <p:txBody>
          <a:bodyPr vert="horz" wrap="square" lIns="0" tIns="16018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19" algn="l">
              <a:spcBef>
                <a:spcPts val="126"/>
              </a:spcBef>
            </a:pPr>
            <a:r>
              <a:rPr lang="ko-KR" altLang="en-US" sz="3532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기침 에티켓</a:t>
            </a:r>
            <a:endParaRPr lang="ko-KR" altLang="en-US"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119336" y="141458"/>
            <a:ext cx="909380" cy="675308"/>
            <a:chOff x="-1595925" y="1628800"/>
            <a:chExt cx="3095497" cy="2298726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5925" y="1628800"/>
              <a:ext cx="2431009" cy="220394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4" y="2730774"/>
              <a:ext cx="843488" cy="764704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5" y="3543433"/>
              <a:ext cx="423664" cy="384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cov.mohw.go.kr/front_new/modules/img_view.jsp?img_loc=/upload/mwEditor/202002/1580888006179_20200205163326.png"/>
          <p:cNvPicPr>
            <a:picLocks noChangeAspect="1" noChangeArrowheads="1"/>
          </p:cNvPicPr>
          <p:nvPr/>
        </p:nvPicPr>
        <p:blipFill>
          <a:blip r:embed="rId3" cstate="print"/>
          <a:srcRect l="8760" t="43212" r="10959" b="7003"/>
          <a:stretch>
            <a:fillRect/>
          </a:stretch>
        </p:blipFill>
        <p:spPr bwMode="auto">
          <a:xfrm>
            <a:off x="1461951" y="1236507"/>
            <a:ext cx="10029247" cy="5495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85220" y="904527"/>
            <a:ext cx="95050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*</a:t>
            </a:r>
            <a:r>
              <a:rPr lang="ko-KR" altLang="en-US" sz="15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마스크 </a:t>
            </a:r>
            <a:r>
              <a:rPr lang="ko-KR" altLang="en-US" sz="1500" dirty="0" err="1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착용후</a:t>
            </a:r>
            <a:r>
              <a:rPr lang="ko-KR" altLang="en-US" sz="15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500" dirty="0" err="1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호흡곤란시</a:t>
            </a:r>
            <a:r>
              <a:rPr lang="ko-KR" altLang="en-US" sz="15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사용중지 및 </a:t>
            </a:r>
            <a:r>
              <a:rPr lang="ko-KR" altLang="en-US" sz="15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전문가와 상의</a:t>
            </a:r>
            <a:r>
              <a:rPr lang="en-US" altLang="ko-KR" sz="15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5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특히 임산부 어린이 노약자 </a:t>
            </a:r>
            <a:r>
              <a:rPr lang="ko-KR" altLang="en-US" sz="1500" dirty="0" smtClean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호흡기 및 </a:t>
            </a:r>
            <a:r>
              <a:rPr lang="ko-KR" altLang="en-US" sz="15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심혈관질환자 주의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6381328"/>
            <a:ext cx="19077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ject 3"/>
          <p:cNvSpPr/>
          <p:nvPr/>
        </p:nvSpPr>
        <p:spPr>
          <a:xfrm>
            <a:off x="1476672" y="793906"/>
            <a:ext cx="10668000" cy="45719"/>
          </a:xfrm>
          <a:custGeom>
            <a:avLst/>
            <a:gdLst/>
            <a:ahLst/>
            <a:cxnLst/>
            <a:rect l="l" t="t" r="r" b="b"/>
            <a:pathLst>
              <a:path w="4480560">
                <a:moveTo>
                  <a:pt x="0" y="0"/>
                </a:moveTo>
                <a:lnTo>
                  <a:pt x="4479975" y="0"/>
                </a:lnTo>
              </a:path>
            </a:pathLst>
          </a:custGeom>
          <a:ln w="9525">
            <a:solidFill>
              <a:srgbClr val="796BAF"/>
            </a:solidFill>
          </a:ln>
        </p:spPr>
        <p:txBody>
          <a:bodyPr wrap="square" lIns="0" tIns="0" rIns="0" bIns="0" rtlCol="0"/>
          <a:lstStyle/>
          <a:p>
            <a:endParaRPr sz="2270"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1385220" y="257044"/>
            <a:ext cx="9308266" cy="559721"/>
          </a:xfrm>
          <a:prstGeom prst="rect">
            <a:avLst/>
          </a:prstGeom>
        </p:spPr>
        <p:txBody>
          <a:bodyPr vert="horz" wrap="square" lIns="0" tIns="16018" rIns="0" bIns="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19" algn="l">
              <a:spcBef>
                <a:spcPts val="126"/>
              </a:spcBef>
            </a:pPr>
            <a:r>
              <a:rPr lang="ko-KR" altLang="en-US" sz="3532" dirty="0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올바른 마스크 </a:t>
            </a:r>
            <a:r>
              <a:rPr lang="ko-KR" altLang="en-US" sz="3532" dirty="0" err="1" smtClean="0">
                <a:solidFill>
                  <a:srgbClr val="796BAF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착용법</a:t>
            </a:r>
            <a:endParaRPr lang="ko-KR" altLang="en-US" sz="3532" dirty="0"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19336" y="141458"/>
            <a:ext cx="909380" cy="675308"/>
            <a:chOff x="-1595925" y="1628800"/>
            <a:chExt cx="3095497" cy="2298726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95925" y="1628800"/>
              <a:ext cx="2431009" cy="2203948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84" y="2730774"/>
              <a:ext cx="843488" cy="764704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45" y="3543433"/>
              <a:ext cx="423664" cy="3840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어여모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어여모 2</Template>
  <TotalTime>883</TotalTime>
  <Words>242</Words>
  <Application>Microsoft Office PowerPoint</Application>
  <PresentationFormat>와이드스크린</PresentationFormat>
  <Paragraphs>69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NanumBarunGothic</vt:lpstr>
      <vt:lpstr>Noto Sans CJK KR Light</vt:lpstr>
      <vt:lpstr>나눔스퀘어 ExtraBold</vt:lpstr>
      <vt:lpstr>맑은 고딕</vt:lpstr>
      <vt:lpstr>Arial</vt:lpstr>
      <vt:lpstr>어여모 2</vt:lpstr>
      <vt:lpstr>[ 감염병이란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감염병이란</dc:title>
  <dc:creator>Jung hye jin</dc:creator>
  <cp:lastModifiedBy>hun</cp:lastModifiedBy>
  <cp:revision>19</cp:revision>
  <dcterms:created xsi:type="dcterms:W3CDTF">2020-02-10T01:09:41Z</dcterms:created>
  <dcterms:modified xsi:type="dcterms:W3CDTF">2020-03-29T10:38:48Z</dcterms:modified>
</cp:coreProperties>
</file>